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CBAB5FC-F8B5-4C05-91AE-3F409426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diagram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E5740F-6431-47E5-8974-2E2C0C245E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7505" y="962614"/>
            <a:ext cx="8388990" cy="1300790"/>
          </a:xfrm>
        </p:spPr>
        <p:txBody>
          <a:bodyPr>
            <a:normAutofit/>
          </a:bodyPr>
          <a:lstStyle/>
          <a:p>
            <a:r>
              <a:rPr lang="en-GB" dirty="0"/>
              <a:t>Some salt is dissolved in water. </a:t>
            </a:r>
          </a:p>
          <a:p>
            <a:r>
              <a:rPr lang="en-GB" dirty="0"/>
              <a:t>Which particle diagram do you think </a:t>
            </a:r>
          </a:p>
          <a:p>
            <a:r>
              <a:rPr lang="en-GB" dirty="0"/>
              <a:t>is the best representation of the solution?</a:t>
            </a:r>
          </a:p>
          <a:p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E64368-C2E1-4E32-B4E8-B11D487B97C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778954" y="2356607"/>
            <a:ext cx="366872" cy="388355"/>
          </a:xfrm>
        </p:spPr>
        <p:txBody>
          <a:bodyPr/>
          <a:lstStyle/>
          <a:p>
            <a:r>
              <a:rPr lang="en-GB" dirty="0"/>
              <a:t>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6321283-5139-4599-A0F4-EDEC02CB341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664428" y="2356608"/>
            <a:ext cx="377356" cy="388355"/>
          </a:xfrm>
        </p:spPr>
        <p:txBody>
          <a:bodyPr/>
          <a:lstStyle/>
          <a:p>
            <a:r>
              <a:rPr lang="en-GB" dirty="0"/>
              <a:t>B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8E57DB9-EC8E-46A0-AC70-A1C1027E587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64428" y="4207864"/>
            <a:ext cx="318633" cy="388355"/>
          </a:xfrm>
        </p:spPr>
        <p:txBody>
          <a:bodyPr/>
          <a:lstStyle/>
          <a:p>
            <a:r>
              <a:rPr lang="en-GB" dirty="0"/>
              <a:t>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B0C49A5-2127-4D70-A439-7EC6EA5B1DB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78954" y="4207864"/>
            <a:ext cx="366872" cy="388355"/>
          </a:xfrm>
        </p:spPr>
        <p:txBody>
          <a:bodyPr/>
          <a:lstStyle/>
          <a:p>
            <a:r>
              <a:rPr lang="en-GB" dirty="0"/>
              <a:t>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11B82B6-CB39-4AEB-B9D9-BE888B28C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228" y="2744963"/>
            <a:ext cx="1429483" cy="10968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F2EAE72-E3ED-4BAC-B380-FE665392BA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588" y="2744963"/>
            <a:ext cx="1429483" cy="11055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C1D79C6-B974-4068-8012-AED0D8065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228" y="4414537"/>
            <a:ext cx="1491757" cy="116681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B427CF-5E92-49C0-BBCF-51A01BCEF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16" y="4463602"/>
            <a:ext cx="1445735" cy="110556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82EC597-A657-4A71-A057-99E21DBA58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568" y="1103923"/>
            <a:ext cx="2463564" cy="102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12340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139</TotalTime>
  <Words>28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Solution diagram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2018-03-15T09:07:26Z</dcterms:created>
  <dcterms:modified xsi:type="dcterms:W3CDTF">2018-03-15T11:27:01Z</dcterms:modified>
</cp:coreProperties>
</file>